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1"/>
    <p:restoredTop sz="94524"/>
  </p:normalViewPr>
  <p:slideViewPr>
    <p:cSldViewPr snapToGrid="0">
      <p:cViewPr varScale="1">
        <p:scale>
          <a:sx n="112" d="100"/>
          <a:sy n="112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DA1E-43FB-E54C-8654-DF57497D3614}" type="datetimeFigureOut">
              <a:rPr lang="en-US" smtClean="0"/>
              <a:t>4/16/25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580C-6F15-AD4B-839B-2CB257DDE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8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1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52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6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580C-6F15-AD4B-839B-2CB257DDE8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0372-E6C7-3973-9A0E-EA03739B4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AAF1F-775A-81D2-7BAF-EC00584BC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9593A-DC60-FDAA-7138-1799A543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8414B-398F-8C6F-C91D-B7E772B3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611C-1624-6C5D-95FE-75DF1A88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2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6008-FB37-10AE-22CD-64D43EB8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D5323-9CEA-C640-52E7-75FEA5255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74918-C86C-42DC-54CA-1DBC5235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FFA07-170A-7430-12A8-1E12B626A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A4B48-A611-63FF-D50D-39F718EB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1EF4D-0980-3F24-1B90-86ED8EA2A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C737D-CEDA-27A9-7F5D-3C1CE3C05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5FD28-7E74-3D9C-33DB-4323F913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A1BD-3132-0076-C2BE-BC106F9F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E382C-BD93-1DFD-3616-137DCFF8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4FAA-D14B-0ABE-459A-1E8C4499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E1CC-1E00-7B00-4D97-486FB333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83858-61C9-9024-49AF-2E6E069F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26F1-86E3-2BA3-EBB2-BA9EC5A8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03B68-3BFF-7709-EF0B-6A15D95E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2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8191-FE49-30F9-C840-4DD7DA10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E05F1-805D-E26A-9B74-89D8E43CF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A6F1D-AAC7-F07E-65B3-58145B37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61916-DFA4-D142-A191-B64CCF58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EB510-A66B-CDF4-FB1D-1367F1B7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6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93A2-7A25-E673-8853-91860B2F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38C8C-2CAC-9B59-B1FA-4D2A4C5DB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0F896-81C4-5749-69A7-B7BB87827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AF5C7-FA09-0EA3-FF04-4FEA3960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5894B-685A-19D8-14D5-9805BB43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82E1C-DDE5-CC16-9D22-1062B798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9D8E-B996-EDB0-A5B4-E4A61811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F12CD-C707-6020-EB54-17BB84C9D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2D6A2-2ACE-D163-5ACA-03934D965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56FD1-427D-980E-049B-B38FD89E6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CE772-E04B-A506-9C82-7C7141985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55809-1507-6339-4795-7A7546DD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E8BB6-7538-0890-E7CA-1F53BCB5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2EDB4-DF0E-6370-A269-C4A35074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8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B0D0-E13B-AFE5-CA80-D4A457B4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ACC95-E92F-4BC3-151C-5800384F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74FB8-D5DC-32AD-6A5E-FC607DFA7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AE34D-8B9D-9379-8DCA-8853BCAE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0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1CDF2-A90D-083E-7104-A3007C9C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999F2-6848-67C9-E619-90B8DDA5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BE51E-B96F-8945-A8EE-739B985B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9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D976-52DB-BF91-E5AC-413CC8D84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CF87E-7F49-2C64-9CC8-0C17B22D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33653-5833-2BDB-8CD9-9C908D8BA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AADAD-BAE2-4ED6-F2E9-62576C6D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3EC4C-BDE6-2356-10DA-070FE9AC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055FE-7ADA-B016-3067-113589E4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2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7969-6E86-B480-7453-CD7B0625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AC0CB-376D-C042-BE31-EEDCEE040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89183-6031-7EBB-AA60-4A37F1B4A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6973C-7077-2725-1A4F-13AE7EE1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14BDB-24A6-7E05-9176-26D56747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AC790-8A8B-9E75-F7B4-8D1390F8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1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D50E0-9443-022F-EE35-FEA9FAE6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2A9FB-A574-4CB1-FF86-A3E080B38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8C74-C7F8-DD2E-2C79-099E5A97A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7653A8-E2B2-244A-A47A-44606B0D8151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EDCF4-DB93-A232-7BC6-E181A011D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E0147-1F35-1EE9-269F-9790F9208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CD9D56-C1C6-9E41-9822-DC222D14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3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6DE34-3563-2294-E57C-49BDE8A3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973" y="900659"/>
            <a:ext cx="5264907" cy="18005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Impact of AI on Job Automation and Future Workforce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7C758-64AE-3419-EC2E-2993D7547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546" y="3081358"/>
            <a:ext cx="3888528" cy="25751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Amit S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Terdal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Shreyansh Patel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Preetham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Reddy Matta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Kodanda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Harshavardhan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Alla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Rahul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Jakkampoodi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Kevin Moses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Kothapalli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AI as a tool for self-reflection">
            <a:extLst>
              <a:ext uri="{FF2B5EF4-FFF2-40B4-BE49-F238E27FC236}">
                <a16:creationId xmlns:a16="http://schemas.microsoft.com/office/drawing/2014/main" id="{CF86ED1A-B1A5-2C4D-445E-A2F95301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117" y="1051091"/>
            <a:ext cx="6537206" cy="47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4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9F271-7891-E4A9-18B5-463DE193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 Case Study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93F33-B0BE-5A4F-4815-5C5E9D8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Amazon uses AI for warehouse automation but also created thousands of tech jobs to maintain these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Discuss both sides: job losses in manual labor vs. gains in tech roles.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Before-and-after images or a case study diagram.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3E4CF8CF-8EAC-1F7F-9E02-8A45A0D4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1" r="15925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4C841-F869-A02D-D035-7D275A05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Key Skills Needed</a:t>
            </a:r>
          </a:p>
        </p:txBody>
      </p:sp>
      <p:sp>
        <p:nvSpPr>
          <p:cNvPr id="41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9DEE-C1C5-5D96-1C32-DDD08739D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Technical skills: Data analysis, programming, AI literacy.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Soft skills: Creativity, critical thinking, emotional intelligence.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Adaptability and lifelong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Skill wheel or diagram.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Artificial Intelligence In Training: Unlocking the Benefits of AI |  TalentLMS">
            <a:extLst>
              <a:ext uri="{FF2B5EF4-FFF2-40B4-BE49-F238E27FC236}">
                <a16:creationId xmlns:a16="http://schemas.microsoft.com/office/drawing/2014/main" id="{3977D2E6-A2CA-FAE9-9E63-E2CCD6FF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22527"/>
            <a:ext cx="6903720" cy="361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9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 formulas on a blackboard">
            <a:extLst>
              <a:ext uri="{FF2B5EF4-FFF2-40B4-BE49-F238E27FC236}">
                <a16:creationId xmlns:a16="http://schemas.microsoft.com/office/drawing/2014/main" id="{8DADF9CA-A923-E657-0B71-DCA16BFF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83B6A-1C4F-8935-93A3-310A9E6B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Importance of Reskilling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8B2E-E44D-24D9-B2C6-E1A06561B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“54% of employees will require significant reskilling by 2025” (World Economic Forum)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Examples of reskilling programs: Online courses, corporate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Flowchart showing the reskilling process.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7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D929DCC-CBF9-500E-F348-FFD4553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4536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Rectangle 717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5DD66-ECF5-AFCA-A166-D60EE731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Revolution in Training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4629-195E-D347-A938-58150219C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Google’s Career Certificates.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IBM’s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SkillsBuild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Government initiatives (e.g., Singapore’s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SkillsFuture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Logos of programs or a screenshot of a course.</a:t>
            </a:r>
          </a:p>
        </p:txBody>
      </p:sp>
    </p:spTree>
    <p:extLst>
      <p:ext uri="{BB962C8B-B14F-4D97-AF65-F5344CB8AC3E}">
        <p14:creationId xmlns:p14="http://schemas.microsoft.com/office/powerpoint/2010/main" val="1618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3F1B7-C3BE-0C0A-9C93-CF6207AB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Ethical Concerns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2923-8EB8-099F-3AB2-25FF4ED95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Bias in AI algorithms (e.g., hiring algorithms favoring certain demographics).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Privacy issues (e.g., data collection by AI systems).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Accountability: Who is responsible for AI decisions?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Visual: Icon-based list or a news headline about AI bias.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touching a robot's face&#10;&#10;AI-generated content may be incorrect.">
            <a:extLst>
              <a:ext uri="{FF2B5EF4-FFF2-40B4-BE49-F238E27FC236}">
                <a16:creationId xmlns:a16="http://schemas.microsoft.com/office/drawing/2014/main" id="{8F98EBB7-D441-35B2-E1A0-391BB0BC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63" r="9561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1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2AD02-C05C-08F7-F156-6D35A957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Social Impact</a:t>
            </a:r>
          </a:p>
        </p:txBody>
      </p:sp>
      <p:sp>
        <p:nvSpPr>
          <p:cNvPr id="92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8149-8D9F-B653-0F68-AC7D5337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polarization: High-skilled vs. low-skilled workers.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Income inequality: Wealth gap between tech elites and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Potential for mass unemployment.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Graph showing income inequality trends.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Will our Job Disappear Cause of Robots? | by Jingyi Qiu | the future of  technology and productivity | Medium">
            <a:extLst>
              <a:ext uri="{FF2B5EF4-FFF2-40B4-BE49-F238E27FC236}">
                <a16:creationId xmlns:a16="http://schemas.microsoft.com/office/drawing/2014/main" id="{757A8FD0-4964-CDCA-FDD0-9539666D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40105"/>
            <a:ext cx="6903720" cy="51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25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388C2-A873-32BC-8B1B-1AB3417C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Potential Solutions</a:t>
            </a:r>
          </a:p>
        </p:txBody>
      </p:sp>
      <p:sp>
        <p:nvSpPr>
          <p:cNvPr id="1024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42D1E-1249-1E67-69DA-927A9A11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Policy changes: Universal Basic Income (UBI), AI regulation.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Ethical AI frameworks: Transparency, fairness, accountability.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Corporate responsibility: Investing in employee reskilling.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Checklist or flowchart of solutions.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Use AI to watch AI — Evil AI Cartoons">
            <a:extLst>
              <a:ext uri="{FF2B5EF4-FFF2-40B4-BE49-F238E27FC236}">
                <a16:creationId xmlns:a16="http://schemas.microsoft.com/office/drawing/2014/main" id="{458D82D6-E43D-67FF-F517-C1AD3E42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06106"/>
            <a:ext cx="6903720" cy="4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9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DC25-E7A5-0182-86F7-7B74F5948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Summary of Key Points</a:t>
            </a:r>
          </a:p>
        </p:txBody>
      </p:sp>
      <p:sp>
        <p:nvSpPr>
          <p:cNvPr id="112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AA63B-8D71-2390-2C36-A18CC4952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 is transforming jobs and industries.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some jobs are at risk, new opportunities are emerging.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Reskilling and adaptability are crucial for the future workforce.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Ethical and social challenges must be addressed.</a:t>
            </a:r>
          </a:p>
        </p:txBody>
      </p:sp>
      <p:pic>
        <p:nvPicPr>
          <p:cNvPr id="11266" name="Picture 2" descr="People Worries How AI will Affect Their Jobs">
            <a:extLst>
              <a:ext uri="{FF2B5EF4-FFF2-40B4-BE49-F238E27FC236}">
                <a16:creationId xmlns:a16="http://schemas.microsoft.com/office/drawing/2014/main" id="{5D02DA29-1D03-957B-F123-181406FD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2" r="11374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28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at a desk with a computer in front of several robots&#10;&#10;AI-generated content may be incorrect.">
            <a:extLst>
              <a:ext uri="{FF2B5EF4-FFF2-40B4-BE49-F238E27FC236}">
                <a16:creationId xmlns:a16="http://schemas.microsoft.com/office/drawing/2014/main" id="{9EB0ED35-B9BB-6B76-85FB-962DE5B1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58DCC-4759-9862-FAB0-5B6612C2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Predictions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9CDB-1266-760A-1D98-8326EA1F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Increased collaboration between humans and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Growth of AI-driven industries (e.g., renewable energy, space exploration).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shift toward lifelong learning and flexible work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Futuristic image (e.g., humans working alongside robots).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7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21" name="Rectangle 123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6B240-9000-E867-5602-F1AB122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437311"/>
            <a:ext cx="3429000" cy="68590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Call to Action</a:t>
            </a:r>
          </a:p>
        </p:txBody>
      </p:sp>
      <p:sp>
        <p:nvSpPr>
          <p:cNvPr id="123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F52A-15BF-102C-F778-BC3F793E1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"Embrace change and prepare for the future."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"Invest in education and reskilling."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"Advocate for ethical AI policies.”</a:t>
            </a:r>
          </a:p>
        </p:txBody>
      </p:sp>
      <p:pic>
        <p:nvPicPr>
          <p:cNvPr id="12292" name="Picture 4" descr="On This Day: Garry Kasparov Faces Off With Deep Blue - The Atlantic">
            <a:extLst>
              <a:ext uri="{FF2B5EF4-FFF2-40B4-BE49-F238E27FC236}">
                <a16:creationId xmlns:a16="http://schemas.microsoft.com/office/drawing/2014/main" id="{8337CCC9-17C3-FD36-B425-11F07F537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38586"/>
            <a:ext cx="6903720" cy="478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88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Robot operating a machine">
            <a:extLst>
              <a:ext uri="{FF2B5EF4-FFF2-40B4-BE49-F238E27FC236}">
                <a16:creationId xmlns:a16="http://schemas.microsoft.com/office/drawing/2014/main" id="{2E4F45FB-8777-EB30-B67E-FAA0DC81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92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413C-4B9F-3EFC-334B-9A3FDCE9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45"/>
            <a:ext cx="3956824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What is AI and Job Automation?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3942-9847-2B1E-D42B-F3270CD13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AI: Artificial Intelligence refers to machines designed to perform tasks that typically require human intelligence.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Automation: The use of technology to perform tasks with minimal human intervention.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AI-powered chatbots, self-driving cars, and automated manufacturing systems.</a:t>
            </a:r>
          </a:p>
        </p:txBody>
      </p:sp>
    </p:spTree>
    <p:extLst>
      <p:ext uri="{BB962C8B-B14F-4D97-AF65-F5344CB8AC3E}">
        <p14:creationId xmlns:p14="http://schemas.microsoft.com/office/powerpoint/2010/main" val="23461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8" name="Rectangle 13327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30" name="Rectangle 1332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9B301-5B45-813D-290D-C8579AB1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13332" name="Rectangle 1333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34" name="Rectangle 1333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3C4466-239A-56EB-54D1-07C6B3EE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Content Placeholder 4" descr="A robot with a finger on his mouth&#10;&#10;AI-generated content may be incorrect.">
            <a:extLst>
              <a:ext uri="{FF2B5EF4-FFF2-40B4-BE49-F238E27FC236}">
                <a16:creationId xmlns:a16="http://schemas.microsoft.com/office/drawing/2014/main" id="{542311B6-9C6E-AF45-C3D0-A00056B190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073"/>
          <a:stretch/>
        </p:blipFill>
        <p:spPr>
          <a:xfrm>
            <a:off x="4704072" y="2599363"/>
            <a:ext cx="2783855" cy="3368721"/>
          </a:xfrm>
          <a:prstGeom prst="rect">
            <a:avLst/>
          </a:prstGeom>
        </p:spPr>
      </p:pic>
      <p:pic>
        <p:nvPicPr>
          <p:cNvPr id="13318" name="Picture 6" descr="Artificial Intelligence Cartoons – Innovation Evangelism">
            <a:extLst>
              <a:ext uri="{FF2B5EF4-FFF2-40B4-BE49-F238E27FC236}">
                <a16:creationId xmlns:a16="http://schemas.microsoft.com/office/drawing/2014/main" id="{806C18B5-DE14-C140-55BA-E5795735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15" y="2599363"/>
            <a:ext cx="3448248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Artificial Intelligence Cartoons – Innovation Evangelism">
            <a:extLst>
              <a:ext uri="{FF2B5EF4-FFF2-40B4-BE49-F238E27FC236}">
                <a16:creationId xmlns:a16="http://schemas.microsoft.com/office/drawing/2014/main" id="{A47CC8C8-9A0E-4DCD-1C7E-136C796A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8" y="2599363"/>
            <a:ext cx="3448248" cy="359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3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51A4-62C3-6D9F-4ADC-6EF88D22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FCBDE-2CA3-AFDF-0557-1AA7BC285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4215"/>
            <a:ext cx="10515600" cy="28427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There’s one thing only a human 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</a:rPr>
              <a:t>can do,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</a:rPr>
              <a:t>nd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that’s dream. So, let us dream big.</a:t>
            </a:r>
          </a:p>
        </p:txBody>
      </p:sp>
    </p:spTree>
    <p:extLst>
      <p:ext uri="{BB962C8B-B14F-4D97-AF65-F5344CB8AC3E}">
        <p14:creationId xmlns:p14="http://schemas.microsoft.com/office/powerpoint/2010/main" val="358868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0D2658ED-B9FC-B568-6C76-BC23083B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4" r="884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D6721-688D-1853-B222-77DAB337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Why is this topic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8C36-C46F-513B-AFAF-4CDA98388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Rapid advancements in AI are transforming industries.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2030, up to 30% of jobs could be automated.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Impacts on employment, economy, and society.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Graph showing the rise of AI adoption in industries.</a:t>
            </a:r>
          </a:p>
        </p:txBody>
      </p:sp>
    </p:spTree>
    <p:extLst>
      <p:ext uri="{BB962C8B-B14F-4D97-AF65-F5344CB8AC3E}">
        <p14:creationId xmlns:p14="http://schemas.microsoft.com/office/powerpoint/2010/main" val="332958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B4763-27A9-DCDA-A13E-0328021F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questions to explore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4A227-D4FC-58B4-FAE4-AB1D16C9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017" y="1801520"/>
            <a:ext cx="5536397" cy="325495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is AI currently being used in job automation?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jobs are at risk, and which new jobs will emerge?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skills will be needed in the future workforce?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are the ethical and social implications of AI-driven automation?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Icon-based list or mind map.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1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2ED0F-DAE4-0822-91B0-167895F6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674285"/>
            <a:ext cx="6272784" cy="1545336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Examples of AI in Industries</a:t>
            </a:r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 descr="In a crash, should self-driving cars save passengers or pedestrians? 2  million people weigh in | PBS News">
            <a:extLst>
              <a:ext uri="{FF2B5EF4-FFF2-40B4-BE49-F238E27FC236}">
                <a16:creationId xmlns:a16="http://schemas.microsoft.com/office/drawing/2014/main" id="{18E26994-1E10-D4C9-14EC-8F51A6DC6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1" b="4888"/>
          <a:stretch/>
        </p:blipFill>
        <p:spPr bwMode="auto">
          <a:xfrm>
            <a:off x="7684008" y="1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8" name="Rectangle 5137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E8652-A71E-FF9E-E244-6DAB75097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2402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Healthcare: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AI diagnostics, robotic surgery.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Manufacturing: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Automated assembly lines.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Retail: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Self-checkout systems, inventory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Transportation: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Self-driving vehicles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88F661-0C07-49FF-961F-2C5D8970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" b="7115"/>
          <a:stretch/>
        </p:blipFill>
        <p:spPr bwMode="auto">
          <a:xfrm>
            <a:off x="7684008" y="230886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85685580-CFFF-58DB-679B-1ECBC9D3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656" b="22084"/>
          <a:stretch/>
        </p:blipFill>
        <p:spPr>
          <a:xfrm>
            <a:off x="7684008" y="4617720"/>
            <a:ext cx="4507992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4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7" name="Rectangle 616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8DC01-D70D-2243-CD8B-7163BCF1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90222"/>
            <a:ext cx="7444554" cy="767874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Statistics on Automation Trends</a:t>
            </a:r>
          </a:p>
        </p:txBody>
      </p:sp>
      <p:sp>
        <p:nvSpPr>
          <p:cNvPr id="61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55DF-D5A9-6C45-58AC-C7E7EFB33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47% of U.S. jobs are at risk of automation.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 could contribute $15 trillion to the global economy by 2030.</a:t>
            </a:r>
          </a:p>
        </p:txBody>
      </p:sp>
      <p:pic>
        <p:nvPicPr>
          <p:cNvPr id="6148" name="Picture 4" descr="AI adoption in the workforce | Deloitte Insights">
            <a:extLst>
              <a:ext uri="{FF2B5EF4-FFF2-40B4-BE49-F238E27FC236}">
                <a16:creationId xmlns:a16="http://schemas.microsoft.com/office/drawing/2014/main" id="{65A7DAA6-34CD-FB70-FAEA-D3BC31D9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4171" y="329183"/>
            <a:ext cx="3723161" cy="387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rtificial Intelligence Projected Impact on Global GDP">
            <a:extLst>
              <a:ext uri="{FF2B5EF4-FFF2-40B4-BE49-F238E27FC236}">
                <a16:creationId xmlns:a16="http://schemas.microsoft.com/office/drawing/2014/main" id="{1A80E00F-FEBF-6170-3648-36EB69C5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6294" y="4348164"/>
            <a:ext cx="4493474" cy="184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9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FB858-4316-4223-2BA3-B9EBBCF3B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9073"/>
            <a:ext cx="6160614" cy="73823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Automation Growth</a:t>
            </a:r>
          </a:p>
        </p:txBody>
      </p:sp>
      <p:sp>
        <p:nvSpPr>
          <p:cNvPr id="10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3563-2BC8-A177-EA7B-B536891B0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26374"/>
            <a:ext cx="6160614" cy="16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Timeline of AI advancements (1950s: First AI programs to 2020s: Generative AI).</a:t>
            </a:r>
          </a:p>
        </p:txBody>
      </p:sp>
      <p:pic>
        <p:nvPicPr>
          <p:cNvPr id="8" name="Picture 7" descr="A graph with blue line and numbers&#10;&#10;AI-generated content may be incorrect.">
            <a:extLst>
              <a:ext uri="{FF2B5EF4-FFF2-40B4-BE49-F238E27FC236}">
                <a16:creationId xmlns:a16="http://schemas.microsoft.com/office/drawing/2014/main" id="{8418F0E4-797B-028E-9DC8-8E4FD6DD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590" y="563926"/>
            <a:ext cx="4766466" cy="3515267"/>
          </a:xfrm>
          <a:prstGeom prst="rect">
            <a:avLst/>
          </a:prstGeom>
        </p:spPr>
      </p:pic>
      <p:pic>
        <p:nvPicPr>
          <p:cNvPr id="1026" name="Picture 2" descr="All About AI] The Origins, Evolution &amp; Future of AI">
            <a:extLst>
              <a:ext uri="{FF2B5EF4-FFF2-40B4-BE49-F238E27FC236}">
                <a16:creationId xmlns:a16="http://schemas.microsoft.com/office/drawing/2014/main" id="{01D8AA05-2FF3-CDBA-1C8E-8CD689188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" y="3555970"/>
            <a:ext cx="4992624" cy="280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Al adoption worldwide has increased dramatically in the past year, after years of little meaningful change.">
            <a:extLst>
              <a:ext uri="{FF2B5EF4-FFF2-40B4-BE49-F238E27FC236}">
                <a16:creationId xmlns:a16="http://schemas.microsoft.com/office/drawing/2014/main" id="{52A9C940-BF60-64FE-0B94-54DC33110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1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8806-B226-3C8A-B5FF-0F361085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Jobs at Risk of Automation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A2AB-E21F-3D08-65A5-4816EF3A8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Repetitive, routine tasks are most vulnerable.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Examples: Data entry, cashiers, factory workers.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60% of occupations have at least 30% automatable tasks (McKinsey report).</a:t>
            </a:r>
          </a:p>
        </p:txBody>
      </p:sp>
      <p:pic>
        <p:nvPicPr>
          <p:cNvPr id="9" name="Picture 8" descr="A cartoon of a person in a robot garment&#10;&#10;AI-generated content may be incorrect.">
            <a:extLst>
              <a:ext uri="{FF2B5EF4-FFF2-40B4-BE49-F238E27FC236}">
                <a16:creationId xmlns:a16="http://schemas.microsoft.com/office/drawing/2014/main" id="{E4A12DFC-ACC2-9152-74C1-2188096B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89887"/>
            <a:ext cx="6903720" cy="22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8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34191-8F7B-F3C1-0FCB-087B9321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1551804"/>
            <a:ext cx="4256751" cy="806788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Jobs created by AI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6898-BD71-0703-B959-8ABEDDDC6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 roles: AI trainers, data scientists, robotics engineers.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Emerging industries: AI ethics, cybersecurity, green energy.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"AI could create 97 million new jobs by this year".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Visual: Infographic showing job creation vs. job displacement.</a:t>
            </a:r>
          </a:p>
        </p:txBody>
      </p:sp>
      <p:pic>
        <p:nvPicPr>
          <p:cNvPr id="2050" name="Picture 2" descr="Job creation chart">
            <a:extLst>
              <a:ext uri="{FF2B5EF4-FFF2-40B4-BE49-F238E27FC236}">
                <a16:creationId xmlns:a16="http://schemas.microsoft.com/office/drawing/2014/main" id="{B5909EA7-8567-188F-8DB7-61C31AA4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5940" y="640080"/>
            <a:ext cx="618043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3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776</Words>
  <Application>Microsoft Macintosh PowerPoint</Application>
  <PresentationFormat>Widescreen</PresentationFormat>
  <Paragraphs>96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The Impact of AI on Job Automation and Future Workforce</vt:lpstr>
      <vt:lpstr>What is AI and Job Automation?</vt:lpstr>
      <vt:lpstr>Why is this topic important?</vt:lpstr>
      <vt:lpstr>Key questions to explore</vt:lpstr>
      <vt:lpstr>Examples of AI in Industries</vt:lpstr>
      <vt:lpstr>Statistics on Automation Trends</vt:lpstr>
      <vt:lpstr>Automation Growth</vt:lpstr>
      <vt:lpstr>Jobs at Risk of Automation</vt:lpstr>
      <vt:lpstr>Jobs created by AI</vt:lpstr>
      <vt:lpstr>A Case Study</vt:lpstr>
      <vt:lpstr>Key Skills Needed</vt:lpstr>
      <vt:lpstr>Importance of Reskilling</vt:lpstr>
      <vt:lpstr>Revolution in Training Programs</vt:lpstr>
      <vt:lpstr>Ethical Concerns</vt:lpstr>
      <vt:lpstr>Social Impact</vt:lpstr>
      <vt:lpstr>Potential Solutions</vt:lpstr>
      <vt:lpstr>Summary of Key Points</vt:lpstr>
      <vt:lpstr>Predictions for the Future</vt:lpstr>
      <vt:lpstr>Call to Action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Moses  Kothapalli</dc:creator>
  <cp:lastModifiedBy>Amit S Terdal</cp:lastModifiedBy>
  <cp:revision>112</cp:revision>
  <dcterms:created xsi:type="dcterms:W3CDTF">2025-02-27T21:51:09Z</dcterms:created>
  <dcterms:modified xsi:type="dcterms:W3CDTF">2025-04-16T19:38:47Z</dcterms:modified>
</cp:coreProperties>
</file>